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  <p:sldId id="257" r:id="rId10"/>
    <p:sldId id="262" r:id="rId11"/>
    <p:sldId id="263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9FDF3D-37DE-4B31-9C27-FC73095DD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058EE5B-0A11-4F02-A4A6-27378192A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E345800-750E-45B8-A2CD-E63F5CAC0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A5683B6-91A8-4368-81C5-ADE3D9046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E53C4BA-E9FA-464F-9F8D-80C8E93C1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09870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38856EB-F157-4CB4-88A3-A69DAAE2E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BE41DA3-1569-45E9-8293-480316D91B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1F0F5DA-F2C4-43F5-BFE7-576C98FDB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C29E7F5-995A-46BF-8A38-92EA267AA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7F1DBBB-F409-436B-886F-428047D49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41351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42B593DE-1F84-443E-A4B2-36A7FCFD04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FADBA6C-7DBA-46BB-AD6D-698E247F1B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0518C17-E173-45C9-9138-CB754428B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D67B4DD-71F2-4DD8-AB65-427AA2082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A4778EE-03C0-4AA6-9C0B-4E252AE40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56953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272C0F8-98DB-491E-B7BA-AF0BC06F7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382E6ED-44D1-4406-87E7-F650389A3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46E6F4A-06A9-4F6B-A6DF-FCA235083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04BB385-8831-4991-A7D9-F3E3AAEBC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C8FFF2C-D6CA-4D5F-95E5-5A8CB611D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61179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4694DF4-FA0F-4813-BC39-2C980FA72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FCD1B2F-63B4-4055-9EAB-960126F73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3448E5C-084D-4A3E-9F98-EB252032E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148AAA4-7E9F-49CC-BA71-7A78B8105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0055931-6F62-4339-9D6B-0E74B7A74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71921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C5666C-F17F-469F-B7D6-F3D0FC176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991D0ED-FA5C-461E-A72B-AA03D555E0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EE91842-796B-4061-B974-5085647AD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01484AB-40ED-4BA9-B0AD-0963AD83E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5FEDFDF-1357-4EBB-BC2B-63BF82ABD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3AC744A-1865-4A18-9DA8-DD4D96002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0060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2F62715-1805-49D8-8D55-57FED6E27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CB4C54E-FB2F-46BA-A6EF-511EC8092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9A6A257-17D9-4252-A971-AB0559746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C734826C-890F-44E2-B108-C6F3D05055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EC67F58A-428D-4A29-AFE0-A093F22023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5AD09DA5-F110-45E7-96CB-24DAD7058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98BDC2B8-E519-4387-A6A4-A9BB7ABE4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DD203C84-B7FB-4914-B9D4-449D2489A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287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EC5331C-9228-42BF-84C5-585E48EF0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CB84654A-8E49-4271-882C-D6C850D10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AE12E322-BBB0-4F68-95EB-52AD98CAB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121885BA-3DB4-49A6-8536-C600C5E1A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42425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C0D2877D-67E5-4EBA-A749-CB29E10E1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C89F618-EF63-4AEA-9F39-D30D36D95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C9CD2BC5-DF8F-4731-A0E8-F8C19B46A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9205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FE335A9-F14D-4FCD-98DC-E575AB2FA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FA8A383-6A47-4DA5-8912-64A1851C9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7E4334C-B10C-46DC-9FB1-8721D66E2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13591B9-8C38-493C-9B27-28D826170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0A94C0B-87DA-4C10-915D-0C3CE3EA2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1751760-F87F-4E5B-84E1-653F6C29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66725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32248AE-2735-4505-AF3E-B8F33A0E7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94A249CF-96D2-42BF-BCA5-E79D522141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A592DB8-695A-4B53-8D26-12F4AEFFD4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493EE37-81CA-422B-B5DD-63F590B5F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40B89F7-3136-488F-B0C1-ADDA01E4F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37DEDE3-9687-4349-8EAE-B23629CB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93538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5B1044E2-702A-4D65-A444-F1B7C8D97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8C36FD1-51EC-43DD-B49D-7E47D36341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EAD865A-7220-4E43-9D59-38F57FF3B1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75E18-9847-4815-A380-545C3358912A}" type="datetimeFigureOut">
              <a:rPr lang="hr-HR" smtClean="0"/>
              <a:t>1.5.2022.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32BF910-E74C-4804-912E-83F2496B9A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37CA209-28AF-4274-BF30-0E4C8FC889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725AB-4F9C-4D72-AF1D-5A0002F7B3B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23397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4.wdp"/><Relationship Id="rId10" Type="http://schemas.openxmlformats.org/officeDocument/2006/relationships/image" Target="../media/image20.png"/><Relationship Id="rId4" Type="http://schemas.openxmlformats.org/officeDocument/2006/relationships/image" Target="../media/image11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0132B3-20BE-4F02-A294-30BBA922E9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738EFCA-2091-4472-8AE6-FFB842EEC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8F6D03A-EBB3-4AC2-AB1F-74D460D6B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B31638A-B44E-41C1-B409-601FF7ED4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1DB4755-EC81-4129-865C-67020BD77020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16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What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if</a:t>
            </a:r>
            <a:r>
              <a:rPr lang="hr-HR" sz="4800" dirty="0">
                <a:solidFill>
                  <a:srgbClr val="FF33CC"/>
                </a:solidFill>
              </a:rPr>
              <a:t>…?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A638755-A0FF-4667-860E-E03979278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67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0132B3-20BE-4F02-A294-30BBA922E9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738EFCA-2091-4472-8AE6-FFB842EEC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8F6D03A-EBB3-4AC2-AB1F-74D460D6B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13D4F70-BB1B-4BC5-8951-115DF6B943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4306" y="0"/>
            <a:ext cx="9923388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234EBE2-7D43-4526-B6EC-8DE83CB25144}"/>
              </a:ext>
            </a:extLst>
          </p:cNvPr>
          <p:cNvSpPr txBox="1"/>
          <p:nvPr/>
        </p:nvSpPr>
        <p:spPr>
          <a:xfrm>
            <a:off x="420210" y="291366"/>
            <a:ext cx="305983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152.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152.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4EB2926-4405-4CD8-84F7-1AAB7E3FED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416" y="1600200"/>
            <a:ext cx="8078725" cy="340243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02369FA9-66F0-418F-A723-894F1A821C64}"/>
              </a:ext>
            </a:extLst>
          </p:cNvPr>
          <p:cNvSpPr txBox="1"/>
          <p:nvPr/>
        </p:nvSpPr>
        <p:spPr>
          <a:xfrm>
            <a:off x="3480047" y="1345034"/>
            <a:ext cx="468297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govoreći što NE BISTE NAPRAVILI. </a:t>
            </a:r>
          </a:p>
        </p:txBody>
      </p:sp>
    </p:spTree>
    <p:extLst>
      <p:ext uri="{BB962C8B-B14F-4D97-AF65-F5344CB8AC3E}">
        <p14:creationId xmlns:p14="http://schemas.microsoft.com/office/powerpoint/2010/main" val="22985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0132B3-20BE-4F02-A294-30BBA922E9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738EFCA-2091-4472-8AE6-FFB842EEC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8F6D03A-EBB3-4AC2-AB1F-74D460D6B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9C82042-9F1A-4025-8390-85FDCDD1ED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5362" y="14287"/>
            <a:ext cx="10201275" cy="682942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8F9064A-90E6-425B-A7FD-444F5E03A7B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161"/>
          <a:stretch/>
        </p:blipFill>
        <p:spPr>
          <a:xfrm>
            <a:off x="344195" y="1296140"/>
            <a:ext cx="9144000" cy="343783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3CE2623-BAA7-491F-A780-4373302442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195" y="534988"/>
            <a:ext cx="1295400" cy="4953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AA4E406-83B7-4227-AA22-13FE38FB1209}"/>
              </a:ext>
            </a:extLst>
          </p:cNvPr>
          <p:cNvSpPr txBox="1"/>
          <p:nvPr/>
        </p:nvSpPr>
        <p:spPr>
          <a:xfrm>
            <a:off x="1934871" y="907049"/>
            <a:ext cx="1002376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Radite u parovima. Odgovarajte na pitanja kao da ste vaš par. Prijatelju postavite pitanja i provjerite jeste li bili u pravu.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1AD55EAE-AF18-45CD-89D4-CD8FD6576F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43581" y="4914629"/>
            <a:ext cx="6481694" cy="64723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6EBB74FB-E11B-44F4-8A40-247620305E45}"/>
              </a:ext>
            </a:extLst>
          </p:cNvPr>
          <p:cNvSpPr txBox="1"/>
          <p:nvPr/>
        </p:nvSpPr>
        <p:spPr>
          <a:xfrm>
            <a:off x="7042303" y="5654515"/>
            <a:ext cx="468297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Odgovorite na pitanja svog para i obrazložite. </a:t>
            </a:r>
          </a:p>
          <a:p>
            <a:r>
              <a:rPr lang="hr-HR" sz="1600" i="1" dirty="0">
                <a:solidFill>
                  <a:srgbClr val="0070C0"/>
                </a:solidFill>
              </a:rPr>
              <a:t>Da sam životinja, bio/la bih lav jer su lavovi snažni.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1FF9933-D4BE-4CEA-9B87-6FD21D6F4B33}"/>
              </a:ext>
            </a:extLst>
          </p:cNvPr>
          <p:cNvSpPr txBox="1"/>
          <p:nvPr/>
        </p:nvSpPr>
        <p:spPr>
          <a:xfrm>
            <a:off x="761999" y="5257800"/>
            <a:ext cx="3273909" cy="1159613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sz="1600" dirty="0"/>
              <a:t>R</a:t>
            </a:r>
            <a:r>
              <a:rPr lang="en-US" sz="1600" dirty="0" err="1"/>
              <a:t>eport</a:t>
            </a:r>
            <a:r>
              <a:rPr lang="en-US" sz="1600" dirty="0"/>
              <a:t> on the most interesting things they have heard about their classmates. </a:t>
            </a:r>
            <a:endParaRPr lang="hr-HR" sz="1600" b="1" dirty="0">
              <a:latin typeface="Bahnschrift Light" panose="020B0502040204020203" pitchFamily="34" charset="0"/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F489993-00D5-40AB-9BDC-9B81FA3248CD}"/>
              </a:ext>
            </a:extLst>
          </p:cNvPr>
          <p:cNvSpPr txBox="1"/>
          <p:nvPr/>
        </p:nvSpPr>
        <p:spPr>
          <a:xfrm>
            <a:off x="10099829" y="3216407"/>
            <a:ext cx="182519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137.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137. </a:t>
            </a:r>
          </a:p>
        </p:txBody>
      </p:sp>
    </p:spTree>
    <p:extLst>
      <p:ext uri="{BB962C8B-B14F-4D97-AF65-F5344CB8AC3E}">
        <p14:creationId xmlns:p14="http://schemas.microsoft.com/office/powerpoint/2010/main" val="288136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0132B3-20BE-4F02-A294-30BBA922E9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738EFCA-2091-4472-8AE6-FFB842EEC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8F6D03A-EBB3-4AC2-AB1F-74D460D6B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01D8A0C-C6AC-4157-974A-08BE70DFE0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5362" y="14287"/>
            <a:ext cx="10201275" cy="682942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EFB5CAA-B01C-4BA7-8F7A-0F8CFC74F7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9225" y="828675"/>
            <a:ext cx="9353550" cy="52006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30F1DEAA-31FA-4CCC-BA62-2AB9868B9668}"/>
              </a:ext>
            </a:extLst>
          </p:cNvPr>
          <p:cNvSpPr txBox="1"/>
          <p:nvPr/>
        </p:nvSpPr>
        <p:spPr>
          <a:xfrm>
            <a:off x="4971495" y="683132"/>
            <a:ext cx="248574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Diljem svijeta i šire</a:t>
            </a:r>
          </a:p>
          <a:p>
            <a:r>
              <a:rPr lang="hr-HR" sz="1600" dirty="0">
                <a:solidFill>
                  <a:srgbClr val="0070C0"/>
                </a:solidFill>
              </a:rPr>
              <a:t>Načinite što više rečenica.  </a:t>
            </a:r>
          </a:p>
        </p:txBody>
      </p:sp>
    </p:spTree>
    <p:extLst>
      <p:ext uri="{BB962C8B-B14F-4D97-AF65-F5344CB8AC3E}">
        <p14:creationId xmlns:p14="http://schemas.microsoft.com/office/powerpoint/2010/main" val="357426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0132B3-20BE-4F02-A294-30BBA922E9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738EFCA-2091-4472-8AE6-FFB842EEC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8F6D03A-EBB3-4AC2-AB1F-74D460D6B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C73AA27-04BB-4A35-969F-2647D39B66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6412" y="-6927"/>
            <a:ext cx="5011970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40BCDDE9-4D78-4E6F-A861-2F1C723C2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382" y="-6927"/>
            <a:ext cx="5011970" cy="685800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2CAC458E-BF03-4CD9-993A-3E3156259C90}"/>
              </a:ext>
            </a:extLst>
          </p:cNvPr>
          <p:cNvSpPr txBox="1"/>
          <p:nvPr/>
        </p:nvSpPr>
        <p:spPr>
          <a:xfrm>
            <a:off x="2621458" y="472785"/>
            <a:ext cx="1599881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DILEMMA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E97C9BF-B885-4A65-BACE-8584F997EAE9}"/>
              </a:ext>
            </a:extLst>
          </p:cNvPr>
          <p:cNvSpPr txBox="1"/>
          <p:nvPr/>
        </p:nvSpPr>
        <p:spPr>
          <a:xfrm>
            <a:off x="2181986" y="1085158"/>
            <a:ext cx="3375653" cy="1295868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 situation in which a difficult choice has to be made between two different things you could do</a:t>
            </a:r>
            <a:endParaRPr lang="hr-HR" dirty="0"/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39DDCF51-F4D9-4288-ADB2-5DEC7F71BCD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090"/>
          <a:stretch/>
        </p:blipFill>
        <p:spPr>
          <a:xfrm>
            <a:off x="6647689" y="292365"/>
            <a:ext cx="3362325" cy="11030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E0ACF311-0C8C-4F51-89BA-BF5D6FCA8E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0562" y="1571514"/>
            <a:ext cx="4448175" cy="6953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20A43C9D-1330-4625-B9B4-93AE05C621A1}"/>
              </a:ext>
            </a:extLst>
          </p:cNvPr>
          <p:cNvSpPr txBox="1"/>
          <p:nvPr/>
        </p:nvSpPr>
        <p:spPr>
          <a:xfrm>
            <a:off x="7226844" y="2418231"/>
            <a:ext cx="463414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Raspravite o sljedećim dilemama u malim grupama. Što biste vi učinili?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086F438-19EC-47CB-A55C-138DE1D93D88}"/>
              </a:ext>
            </a:extLst>
          </p:cNvPr>
          <p:cNvSpPr txBox="1"/>
          <p:nvPr/>
        </p:nvSpPr>
        <p:spPr>
          <a:xfrm>
            <a:off x="117950" y="166612"/>
            <a:ext cx="182519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133.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133. 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69A40691-470A-4C37-B6A8-4732CE38BE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831" y="2500890"/>
            <a:ext cx="4676775" cy="42767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E36D2ED3-F96D-4DDC-A006-E33C09756D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09464" y="3424254"/>
            <a:ext cx="4562475" cy="3019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076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0132B3-20BE-4F02-A294-30BBA922E9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738EFCA-2091-4472-8AE6-FFB842EEC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8F6D03A-EBB3-4AC2-AB1F-74D460D6B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6A905CD-CAC9-4422-B4F5-CEDC850A4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6642" y="-6927"/>
            <a:ext cx="5011970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495EEE9-C514-4131-BA9F-A002CE9AF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382" y="-6927"/>
            <a:ext cx="5011970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2DA56874-FBE4-43E0-9690-46C1BF35515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2296"/>
          <a:stretch/>
        </p:blipFill>
        <p:spPr>
          <a:xfrm>
            <a:off x="209305" y="1030288"/>
            <a:ext cx="4619625" cy="223882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6BCE98ED-F68E-4256-B4A2-FBB22F144DC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9392"/>
          <a:stretch/>
        </p:blipFill>
        <p:spPr>
          <a:xfrm>
            <a:off x="420215" y="3506218"/>
            <a:ext cx="4581525" cy="289981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576ED7E5-EE71-4D0F-9AB8-13B1BB7F525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1148"/>
          <a:stretch/>
        </p:blipFill>
        <p:spPr>
          <a:xfrm>
            <a:off x="4378158" y="289589"/>
            <a:ext cx="7191375" cy="4824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658028B9-F93A-4A7B-8432-1E94EC8FA547}"/>
              </a:ext>
            </a:extLst>
          </p:cNvPr>
          <p:cNvSpPr txBox="1"/>
          <p:nvPr/>
        </p:nvSpPr>
        <p:spPr>
          <a:xfrm>
            <a:off x="7365254" y="876612"/>
            <a:ext cx="461744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istim grupama osmislite dilemu za svoje prijatelje.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1C6C909-BAB5-47C7-B846-E052D1027208}"/>
              </a:ext>
            </a:extLst>
          </p:cNvPr>
          <p:cNvSpPr txBox="1"/>
          <p:nvPr/>
        </p:nvSpPr>
        <p:spPr>
          <a:xfrm>
            <a:off x="5321225" y="1521745"/>
            <a:ext cx="368078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150.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150.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E7B11AC7-CE07-437D-B9D7-56E8F96DEF5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2063"/>
          <a:stretch/>
        </p:blipFill>
        <p:spPr>
          <a:xfrm>
            <a:off x="5160934" y="2813789"/>
            <a:ext cx="6886575" cy="101348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E1FE255F-D164-4813-9B33-EE225DEF0299}"/>
              </a:ext>
            </a:extLst>
          </p:cNvPr>
          <p:cNvSpPr txBox="1"/>
          <p:nvPr/>
        </p:nvSpPr>
        <p:spPr>
          <a:xfrm>
            <a:off x="6983333" y="2453810"/>
            <a:ext cx="485879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Povežite dijelove rečenica. Zatim u grupama raspravite o značenju rečenica. 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F8B66AF2-DF0B-4E40-99F3-B25C8306D60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23147" y="4111134"/>
            <a:ext cx="5238750" cy="19526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25758D4C-09C4-4154-B469-E9EE8C2EBCFC}"/>
              </a:ext>
            </a:extLst>
          </p:cNvPr>
          <p:cNvSpPr txBox="1"/>
          <p:nvPr/>
        </p:nvSpPr>
        <p:spPr>
          <a:xfrm>
            <a:off x="9381010" y="4427146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1062C10-A5F6-4454-AAF3-925FC86BA548}"/>
              </a:ext>
            </a:extLst>
          </p:cNvPr>
          <p:cNvSpPr txBox="1"/>
          <p:nvPr/>
        </p:nvSpPr>
        <p:spPr>
          <a:xfrm>
            <a:off x="9381011" y="4703546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2006A70-E645-45A1-84FD-1A97F9F6E134}"/>
              </a:ext>
            </a:extLst>
          </p:cNvPr>
          <p:cNvSpPr txBox="1"/>
          <p:nvPr/>
        </p:nvSpPr>
        <p:spPr>
          <a:xfrm>
            <a:off x="9392226" y="5042100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9DD636D9-CBD2-4834-AE05-8B528CDFAA23}"/>
              </a:ext>
            </a:extLst>
          </p:cNvPr>
          <p:cNvSpPr txBox="1"/>
          <p:nvPr/>
        </p:nvSpPr>
        <p:spPr>
          <a:xfrm>
            <a:off x="9412731" y="5324083"/>
            <a:ext cx="235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691A0ED7-746A-40BA-8421-749E8BFAAEE3}"/>
              </a:ext>
            </a:extLst>
          </p:cNvPr>
          <p:cNvSpPr txBox="1"/>
          <p:nvPr/>
        </p:nvSpPr>
        <p:spPr>
          <a:xfrm>
            <a:off x="9412731" y="5638828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8263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5" grpId="0"/>
      <p:bldP spid="16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0132B3-20BE-4F02-A294-30BBA922E9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738EFCA-2091-4472-8AE6-FFB842EEC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8F6D03A-EBB3-4AC2-AB1F-74D460D6B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83424B4-6520-4390-A4D5-D78E6D37A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64" y="779570"/>
            <a:ext cx="7334250" cy="19431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7E62D6D5-4726-40EA-B881-A9CF0C317617}"/>
              </a:ext>
            </a:extLst>
          </p:cNvPr>
          <p:cNvSpPr txBox="1"/>
          <p:nvPr/>
        </p:nvSpPr>
        <p:spPr>
          <a:xfrm>
            <a:off x="4018626" y="2316163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8DF9CCE-82C9-44F8-914A-73B35029B26D}"/>
              </a:ext>
            </a:extLst>
          </p:cNvPr>
          <p:cNvSpPr txBox="1"/>
          <p:nvPr/>
        </p:nvSpPr>
        <p:spPr>
          <a:xfrm>
            <a:off x="4018625" y="1994911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EBF3251-D20C-4305-B5A3-F283A2DCE516}"/>
              </a:ext>
            </a:extLst>
          </p:cNvPr>
          <p:cNvSpPr txBox="1"/>
          <p:nvPr/>
        </p:nvSpPr>
        <p:spPr>
          <a:xfrm>
            <a:off x="4018624" y="1680573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6D520EA-FC15-467D-B380-1EC138C026AA}"/>
              </a:ext>
            </a:extLst>
          </p:cNvPr>
          <p:cNvSpPr txBox="1"/>
          <p:nvPr/>
        </p:nvSpPr>
        <p:spPr>
          <a:xfrm>
            <a:off x="4018624" y="1383537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6FD137F-039F-42EA-B6C4-BC21FA66A730}"/>
              </a:ext>
            </a:extLst>
          </p:cNvPr>
          <p:cNvSpPr txBox="1"/>
          <p:nvPr/>
        </p:nvSpPr>
        <p:spPr>
          <a:xfrm>
            <a:off x="4018624" y="1038081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8B983AB3-B053-43D5-9AB6-B41C7DDCBD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2101" y="3255962"/>
            <a:ext cx="6424382" cy="194886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01B50CC5-27B7-4C5E-8DFB-3AEF08CCB281}"/>
              </a:ext>
            </a:extLst>
          </p:cNvPr>
          <p:cNvSpPr txBox="1"/>
          <p:nvPr/>
        </p:nvSpPr>
        <p:spPr>
          <a:xfrm>
            <a:off x="7832232" y="3513406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A140DE1B-43C7-4CCA-843C-C58D14749C7B}"/>
              </a:ext>
            </a:extLst>
          </p:cNvPr>
          <p:cNvSpPr txBox="1"/>
          <p:nvPr/>
        </p:nvSpPr>
        <p:spPr>
          <a:xfrm>
            <a:off x="7858124" y="3835298"/>
            <a:ext cx="241178" cy="336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F8AE189-94F2-4FD5-A225-07FF580BA6E0}"/>
              </a:ext>
            </a:extLst>
          </p:cNvPr>
          <p:cNvSpPr txBox="1"/>
          <p:nvPr/>
        </p:nvSpPr>
        <p:spPr>
          <a:xfrm>
            <a:off x="7871071" y="4145287"/>
            <a:ext cx="241178" cy="336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669FA60-6662-4EA1-A1F7-2F2A4AD35277}"/>
              </a:ext>
            </a:extLst>
          </p:cNvPr>
          <p:cNvSpPr txBox="1"/>
          <p:nvPr/>
        </p:nvSpPr>
        <p:spPr>
          <a:xfrm>
            <a:off x="7886143" y="4465103"/>
            <a:ext cx="241178" cy="336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2CAC47AF-108F-4194-9D5B-B99A499DFD99}"/>
              </a:ext>
            </a:extLst>
          </p:cNvPr>
          <p:cNvSpPr txBox="1"/>
          <p:nvPr/>
        </p:nvSpPr>
        <p:spPr>
          <a:xfrm>
            <a:off x="7909449" y="4775092"/>
            <a:ext cx="241178" cy="336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6070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0132B3-20BE-4F02-A294-30BBA922E9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738EFCA-2091-4472-8AE6-FFB842EEC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8F6D03A-EBB3-4AC2-AB1F-74D460D6B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AB20756-B4FD-4472-8CA3-3636D4CB4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309" y="298229"/>
            <a:ext cx="2562225" cy="7143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68B0FE9-53D1-44B8-99A5-3DB482B9BF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34" y="99041"/>
            <a:ext cx="5235179" cy="538430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46A2ACC-4A4F-44BF-BA31-C85B01ACD84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094"/>
          <a:stretch/>
        </p:blipFill>
        <p:spPr>
          <a:xfrm>
            <a:off x="4859341" y="2508935"/>
            <a:ext cx="7269425" cy="428553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0CEC0C3-E47F-4B5E-984D-C2A2AD533F2C}"/>
              </a:ext>
            </a:extLst>
          </p:cNvPr>
          <p:cNvSpPr txBox="1"/>
          <p:nvPr/>
        </p:nvSpPr>
        <p:spPr>
          <a:xfrm>
            <a:off x="8405188" y="1132072"/>
            <a:ext cx="248574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</a:t>
            </a: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DAA432A3-D76A-4428-AA1F-BD6F16D5DCE1}"/>
              </a:ext>
            </a:extLst>
          </p:cNvPr>
          <p:cNvSpPr/>
          <p:nvPr/>
        </p:nvSpPr>
        <p:spPr>
          <a:xfrm>
            <a:off x="603682" y="168676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4E40EC2A-768D-41C7-9BFC-35C397E3E9BA}"/>
              </a:ext>
            </a:extLst>
          </p:cNvPr>
          <p:cNvSpPr/>
          <p:nvPr/>
        </p:nvSpPr>
        <p:spPr>
          <a:xfrm>
            <a:off x="2096610" y="362128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CC881E02-F8BF-4C87-BDCA-F2CBB2A45BA1}"/>
              </a:ext>
            </a:extLst>
          </p:cNvPr>
          <p:cNvSpPr/>
          <p:nvPr/>
        </p:nvSpPr>
        <p:spPr>
          <a:xfrm>
            <a:off x="3667177" y="610702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C574C879-EDE3-45C1-A0C2-50EB182C90C9}"/>
              </a:ext>
            </a:extLst>
          </p:cNvPr>
          <p:cNvSpPr/>
          <p:nvPr/>
        </p:nvSpPr>
        <p:spPr>
          <a:xfrm>
            <a:off x="665435" y="801020"/>
            <a:ext cx="179033" cy="21158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862C280E-5E41-42B7-AFDB-AB33D6C31552}"/>
              </a:ext>
            </a:extLst>
          </p:cNvPr>
          <p:cNvSpPr/>
          <p:nvPr/>
        </p:nvSpPr>
        <p:spPr>
          <a:xfrm>
            <a:off x="2144852" y="971161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A5DABFAB-8DB4-4C1D-B2BC-1925E341BDF2}"/>
              </a:ext>
            </a:extLst>
          </p:cNvPr>
          <p:cNvSpPr/>
          <p:nvPr/>
        </p:nvSpPr>
        <p:spPr>
          <a:xfrm>
            <a:off x="3610661" y="1210092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8BB07D37-8417-40C3-9382-A221A6FDE654}"/>
              </a:ext>
            </a:extLst>
          </p:cNvPr>
          <p:cNvSpPr/>
          <p:nvPr/>
        </p:nvSpPr>
        <p:spPr>
          <a:xfrm>
            <a:off x="643980" y="1458666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FB558171-0136-416B-BBAD-141CDF9B8567}"/>
              </a:ext>
            </a:extLst>
          </p:cNvPr>
          <p:cNvSpPr/>
          <p:nvPr/>
        </p:nvSpPr>
        <p:spPr>
          <a:xfrm>
            <a:off x="3667176" y="1609868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A3B3671C-230F-4391-8BEA-F4CB942339AB}"/>
              </a:ext>
            </a:extLst>
          </p:cNvPr>
          <p:cNvSpPr/>
          <p:nvPr/>
        </p:nvSpPr>
        <p:spPr>
          <a:xfrm>
            <a:off x="622527" y="1831244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E2E83F14-E79A-4A10-B484-69713F7A170C}"/>
              </a:ext>
            </a:extLst>
          </p:cNvPr>
          <p:cNvSpPr/>
          <p:nvPr/>
        </p:nvSpPr>
        <p:spPr>
          <a:xfrm>
            <a:off x="2144851" y="2052901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b="1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4DEE45C2-376D-4BE5-8A75-BCED70AA8DAC}"/>
              </a:ext>
            </a:extLst>
          </p:cNvPr>
          <p:cNvSpPr/>
          <p:nvPr/>
        </p:nvSpPr>
        <p:spPr>
          <a:xfrm>
            <a:off x="661344" y="2273742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69C824FB-4C0B-45E2-8EB2-B7713D95A144}"/>
              </a:ext>
            </a:extLst>
          </p:cNvPr>
          <p:cNvSpPr/>
          <p:nvPr/>
        </p:nvSpPr>
        <p:spPr>
          <a:xfrm>
            <a:off x="648767" y="2500082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9D59CCBF-AA64-4413-8171-74FF58C90AC6}"/>
              </a:ext>
            </a:extLst>
          </p:cNvPr>
          <p:cNvSpPr/>
          <p:nvPr/>
        </p:nvSpPr>
        <p:spPr>
          <a:xfrm>
            <a:off x="2128376" y="2687787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F6A9542D-530C-4C45-A60C-E120D9DC7740}"/>
              </a:ext>
            </a:extLst>
          </p:cNvPr>
          <p:cNvSpPr/>
          <p:nvPr/>
        </p:nvSpPr>
        <p:spPr>
          <a:xfrm>
            <a:off x="639498" y="2884952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E1B65FCF-E86F-4423-96E4-8028228E10DA}"/>
              </a:ext>
            </a:extLst>
          </p:cNvPr>
          <p:cNvSpPr/>
          <p:nvPr/>
        </p:nvSpPr>
        <p:spPr>
          <a:xfrm>
            <a:off x="3653816" y="3123308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83C8BD0A-AC57-4D7F-B704-4220689D9C37}"/>
              </a:ext>
            </a:extLst>
          </p:cNvPr>
          <p:cNvSpPr/>
          <p:nvPr/>
        </p:nvSpPr>
        <p:spPr>
          <a:xfrm>
            <a:off x="3653815" y="3316636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26150245-4679-4FB3-84E8-B15B46997643}"/>
              </a:ext>
            </a:extLst>
          </p:cNvPr>
          <p:cNvSpPr/>
          <p:nvPr/>
        </p:nvSpPr>
        <p:spPr>
          <a:xfrm>
            <a:off x="670221" y="3521071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7E5E5AB6-F203-4A61-80F4-93841D27E0F4}"/>
              </a:ext>
            </a:extLst>
          </p:cNvPr>
          <p:cNvSpPr/>
          <p:nvPr/>
        </p:nvSpPr>
        <p:spPr>
          <a:xfrm>
            <a:off x="3668265" y="3758538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id="{C3320919-1B17-4F3C-B461-9E9AA94654C1}"/>
              </a:ext>
            </a:extLst>
          </p:cNvPr>
          <p:cNvSpPr/>
          <p:nvPr/>
        </p:nvSpPr>
        <p:spPr>
          <a:xfrm>
            <a:off x="670220" y="3994699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Elipsa 28">
            <a:extLst>
              <a:ext uri="{FF2B5EF4-FFF2-40B4-BE49-F238E27FC236}">
                <a16:creationId xmlns:a16="http://schemas.microsoft.com/office/drawing/2014/main" id="{AE48BDB5-4CE2-4BF0-9B2D-8963B13CB921}"/>
              </a:ext>
            </a:extLst>
          </p:cNvPr>
          <p:cNvSpPr/>
          <p:nvPr/>
        </p:nvSpPr>
        <p:spPr>
          <a:xfrm>
            <a:off x="639497" y="4176632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0" name="Elipsa 29">
            <a:extLst>
              <a:ext uri="{FF2B5EF4-FFF2-40B4-BE49-F238E27FC236}">
                <a16:creationId xmlns:a16="http://schemas.microsoft.com/office/drawing/2014/main" id="{B567F0FF-BED5-4607-B0D8-60CE5F3F3AF5}"/>
              </a:ext>
            </a:extLst>
          </p:cNvPr>
          <p:cNvSpPr/>
          <p:nvPr/>
        </p:nvSpPr>
        <p:spPr>
          <a:xfrm>
            <a:off x="639496" y="4349241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1" name="Elipsa 30">
            <a:extLst>
              <a:ext uri="{FF2B5EF4-FFF2-40B4-BE49-F238E27FC236}">
                <a16:creationId xmlns:a16="http://schemas.microsoft.com/office/drawing/2014/main" id="{ED40C5B2-9A04-4CF3-BD6D-DD9B7EFBAF4D}"/>
              </a:ext>
            </a:extLst>
          </p:cNvPr>
          <p:cNvSpPr/>
          <p:nvPr/>
        </p:nvSpPr>
        <p:spPr>
          <a:xfrm>
            <a:off x="670219" y="4565276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2" name="Elipsa 31">
            <a:extLst>
              <a:ext uri="{FF2B5EF4-FFF2-40B4-BE49-F238E27FC236}">
                <a16:creationId xmlns:a16="http://schemas.microsoft.com/office/drawing/2014/main" id="{ADA63AD8-DADB-4B3F-B8AA-4022B4F7252D}"/>
              </a:ext>
            </a:extLst>
          </p:cNvPr>
          <p:cNvSpPr/>
          <p:nvPr/>
        </p:nvSpPr>
        <p:spPr>
          <a:xfrm>
            <a:off x="626920" y="4782057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3" name="Elipsa 32">
            <a:extLst>
              <a:ext uri="{FF2B5EF4-FFF2-40B4-BE49-F238E27FC236}">
                <a16:creationId xmlns:a16="http://schemas.microsoft.com/office/drawing/2014/main" id="{BAD7CA88-9314-46CD-83A1-957574C87604}"/>
              </a:ext>
            </a:extLst>
          </p:cNvPr>
          <p:cNvSpPr/>
          <p:nvPr/>
        </p:nvSpPr>
        <p:spPr>
          <a:xfrm>
            <a:off x="2145154" y="4996026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4" name="Elipsa 33">
            <a:extLst>
              <a:ext uri="{FF2B5EF4-FFF2-40B4-BE49-F238E27FC236}">
                <a16:creationId xmlns:a16="http://schemas.microsoft.com/office/drawing/2014/main" id="{5E5A0FD2-FA10-42A3-8BAA-5A97E72B01D5}"/>
              </a:ext>
            </a:extLst>
          </p:cNvPr>
          <p:cNvSpPr/>
          <p:nvPr/>
        </p:nvSpPr>
        <p:spPr>
          <a:xfrm>
            <a:off x="3654118" y="5189218"/>
            <a:ext cx="221941" cy="24857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35" name="Slika 34">
            <a:extLst>
              <a:ext uri="{FF2B5EF4-FFF2-40B4-BE49-F238E27FC236}">
                <a16:creationId xmlns:a16="http://schemas.microsoft.com/office/drawing/2014/main" id="{C0F80030-2DE7-421B-8EB9-2108E492C6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4391" y="2500082"/>
            <a:ext cx="7175711" cy="432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51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076F343-E82E-4A8B-9429-97CDEE833A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2DEEBBF-7D6B-4EA1-9F57-91F159C514E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A294CF7-4433-496F-ACB6-FA31A0EBC9DC}">
  <ds:schemaRefs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214</Words>
  <Application>Microsoft Office PowerPoint</Application>
  <PresentationFormat>Široki zaslon</PresentationFormat>
  <Paragraphs>40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3" baseType="lpstr">
      <vt:lpstr>Arial</vt:lpstr>
      <vt:lpstr>Bahnschrift Light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6</cp:revision>
  <dcterms:created xsi:type="dcterms:W3CDTF">2022-05-01T12:12:34Z</dcterms:created>
  <dcterms:modified xsi:type="dcterms:W3CDTF">2022-05-01T13:05:05Z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